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C6291-03ED-4F7C-9315-D45E9D569A2B}" type="datetimeFigureOut">
              <a:rPr lang="pt-BR" smtClean="0"/>
              <a:pPr/>
              <a:t>07/08/2015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B206E-E38A-4F3E-9F14-3194F857FC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1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432FC8-B4B2-488F-874E-360C41999E35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26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38963B-9EFB-4CB5-B5A8-699EB34E6271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36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89E9D4-C2EF-4BB0-B500-513DAC339EA8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46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16D8BE-8BA0-478F-9418-2266D5426BA3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57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A01ACB-79B8-4DF7-AB42-D408950EFE2B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67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7DCC76-9F67-4E24-9374-27194655BAE5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187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859495-0CBA-432B-BA37-AABA94B21A70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E45EE-DE03-4CF3-97CA-0CFEF35B6FCE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D34BF-9EC7-484F-A998-15B653FC83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01495-BDBB-42E0-B845-899C6444243B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2546C-A637-4AFB-A224-F8EEB42776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8B88-89C7-4508-8C87-B30AC2219FEC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C776D-0D45-4CCE-994C-01136644D2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9F78A-1123-48B3-AE23-88A7775ECBA5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DC5E0-F41B-4995-A69F-7A87C8CD57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CA94-7610-4DAA-9A2B-434A45D227B1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79274-CD3A-4B08-98F9-A33DA1D6F3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1E1F-9DB6-419D-8E21-BE827A54099C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B423-1E24-4650-9258-5690C2C0E1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23D42-C2A2-4307-938C-C29AB8C12598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C47E-48BB-434C-BD99-46E2474E41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46118-B901-436D-98CB-C616C3CB1AD0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B4C0E-F1BD-4B3B-B6B1-81682FAFB1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B4E5-814E-43C8-A556-23220641E052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0F9F5-59B5-403D-B1D3-0E3F29545F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8BC1D-605B-4F09-86F1-5FBA62843294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DDE1-24FB-4BF7-B34B-A7C68AC12A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C7FEF-AE57-4A1B-911B-AE05D4E873CB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149E1-B72C-4E52-8DD0-8222A09A7F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5F93F0-52E7-4A4C-B4EF-4E07A2B0B857}" type="datetimeFigureOut">
              <a:rPr lang="pt-BR"/>
              <a:pPr>
                <a:defRPr/>
              </a:pPr>
              <a:t>07/08/2015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C42873-A846-480D-825C-E6BFEA41F4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4"/>
          <p:cNvGraphicFramePr>
            <a:graphicFrameLocks noGrp="1"/>
          </p:cNvGraphicFramePr>
          <p:nvPr/>
        </p:nvGraphicFramePr>
        <p:xfrm>
          <a:off x="928688" y="0"/>
          <a:ext cx="8215338" cy="6858024"/>
        </p:xfrm>
        <a:graphic>
          <a:graphicData uri="http://schemas.openxmlformats.org/drawingml/2006/table">
            <a:tbl>
              <a:tblPr/>
              <a:tblGrid>
                <a:gridCol w="8215338"/>
              </a:tblGrid>
              <a:tr h="369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CAPÍTULO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13478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ALEGRIA 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SUFICIÊNCIA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DE CRISTO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0690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Porque Nele temos: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Sua paz (1-9)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Seu poder (10-13)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Sua provisão (14-23)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1571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Candara" pitchFamily="34" charset="0"/>
                        </a:rPr>
                        <a:t>O suprimento em Cristo deve nos fazer superar todas as nossas preocupações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ndara" pitchFamily="34" charset="0"/>
                        </a:rPr>
                        <a:t>O SEGREDO É A MENTE SEGURA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  <p:sp>
        <p:nvSpPr>
          <p:cNvPr id="52240" name="CaixaDeTexto 6"/>
          <p:cNvSpPr txBox="1">
            <a:spLocks noChangeArrowheads="1"/>
          </p:cNvSpPr>
          <p:nvPr/>
        </p:nvSpPr>
        <p:spPr bwMode="auto">
          <a:xfrm rot="5400000" flipV="1">
            <a:off x="-3005137" y="2862262"/>
            <a:ext cx="6858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6600" b="1">
                <a:latin typeface="Berlin Sans FB" pitchFamily="34" charset="0"/>
              </a:rPr>
              <a:t>Esboço do livro</a:t>
            </a:r>
            <a:endParaRPr lang="pt-BR" sz="6600">
              <a:latin typeface="Berlin Sans FB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orum-at-Philippi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785794"/>
            <a:ext cx="9001156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tângulo 3"/>
          <p:cNvSpPr/>
          <p:nvPr/>
        </p:nvSpPr>
        <p:spPr>
          <a:xfrm>
            <a:off x="214313" y="3548063"/>
            <a:ext cx="8643937" cy="3016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1025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Este capítulo nos mostra as preocupações que todos nós enfrentamos. </a:t>
            </a:r>
          </a:p>
          <a:p>
            <a:pPr algn="ctr"/>
            <a:r>
              <a:rPr lang="pt-BR" sz="3200" b="1">
                <a:solidFill>
                  <a:srgbClr val="1025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Ter uma mente segura em Cristo é a solução contra a tristeza das preocupações; é o caminho para a alegria cristã.</a:t>
            </a:r>
            <a:endParaRPr lang="pt-BR" sz="3200" b="1">
              <a:solidFill>
                <a:srgbClr val="10253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ndar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-142875" y="87313"/>
            <a:ext cx="91440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capítulo quatro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orum-at-Philippi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785794"/>
            <a:ext cx="9001156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tângulo 3"/>
          <p:cNvSpPr/>
          <p:nvPr/>
        </p:nvSpPr>
        <p:spPr>
          <a:xfrm>
            <a:off x="-214313" y="3286125"/>
            <a:ext cx="9501188" cy="3754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3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Preocupação é ocupar-se de antemão, é ocupar a mente com situações que não podemos resolver no momento. Isso porém não exclui a necessidade de planejarmos.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3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Mas é importante diferenciar o planejamento, que é bom, das preocupações, que podem roubar nossa alegria. </a:t>
            </a:r>
            <a:endParaRPr lang="pt-BR" sz="33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-142875" y="87313"/>
            <a:ext cx="91440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capítulo quatro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orum-at-Philippi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785794"/>
            <a:ext cx="9001156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tângulo 3"/>
          <p:cNvSpPr/>
          <p:nvPr/>
        </p:nvSpPr>
        <p:spPr>
          <a:xfrm>
            <a:off x="214313" y="3429000"/>
            <a:ext cx="8643937" cy="3078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1025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Para que as preocupações não roubem nossa alegria, é necessário termos uma mente segura. Teremos uma mente segura quando reconhecermos o quê já temos em Cristo, quando reconhecermos que a nossa suficiência é completa nEle</a:t>
            </a:r>
            <a:r>
              <a:rPr lang="pt-BR" sz="3600" b="1">
                <a:solidFill>
                  <a:srgbClr val="1025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. </a:t>
            </a:r>
            <a:endParaRPr lang="pt-BR" sz="3600" b="1">
              <a:solidFill>
                <a:srgbClr val="10253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ndar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-142875" y="87313"/>
            <a:ext cx="91440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capítulo quatro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orum-at-Philippi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785794"/>
            <a:ext cx="9001156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tângulo 3"/>
          <p:cNvSpPr/>
          <p:nvPr/>
        </p:nvSpPr>
        <p:spPr>
          <a:xfrm>
            <a:off x="214313" y="3548063"/>
            <a:ext cx="8643937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suficiência que precisamos é vista no que Jesus nos concede: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Sua paz (4.1-9).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Seu poder (10-13).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Sua provisão (14-23).</a:t>
            </a:r>
            <a:endParaRPr lang="pt-BR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-142875" y="87313"/>
            <a:ext cx="91440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capítulo quatro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orum-at-Philippi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6" y="785794"/>
            <a:ext cx="9001156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tângulo 3"/>
          <p:cNvSpPr/>
          <p:nvPr/>
        </p:nvSpPr>
        <p:spPr>
          <a:xfrm>
            <a:off x="214313" y="3548063"/>
            <a:ext cx="8643937" cy="3197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400" b="1">
                <a:solidFill>
                  <a:srgbClr val="1025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Quando descansamos em Deus , quando temos segurança nEle e percebemos o que Ele tem nos concedido graciosamente em Cristo, com certeza evitamos que as preocupações roubem a nossa alegria.</a:t>
            </a:r>
            <a:endParaRPr lang="pt-BR" sz="3400" b="1">
              <a:solidFill>
                <a:srgbClr val="10253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ndar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-142875" y="87313"/>
            <a:ext cx="91440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capítulo quatro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72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Filipenses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57750"/>
            <a:ext cx="8229600" cy="20875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pt-BR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A CARTA DA ALEGRIA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pt-BR" sz="24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“Alegrai-vos sempre no Senhor;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pt-BR" sz="24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outra vez digo: alegrai-vos”  </a:t>
            </a:r>
            <a:r>
              <a:rPr lang="pt-BR" sz="2400" b="1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Fl</a:t>
            </a:r>
            <a:r>
              <a:rPr lang="pt-BR" sz="24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4.4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pt-BR" sz="2400" b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714488"/>
            <a:ext cx="8429684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9395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CaixaDeTexto 5"/>
            <p:cNvSpPr txBox="1"/>
            <p:nvPr/>
          </p:nvSpPr>
          <p:spPr>
            <a:xfrm>
              <a:off x="2786114" y="209488"/>
              <a:ext cx="6357886" cy="28623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6000" b="1" i="1" dirty="0">
                  <a:ln>
                    <a:solidFill>
                      <a:schemeClr val="tx1"/>
                    </a:solidFill>
                  </a:ln>
                  <a:solidFill>
                    <a:srgbClr val="FFC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itchFamily="34" charset="0"/>
                </a:rPr>
                <a:t>Filipenses,</a:t>
              </a:r>
              <a:r>
                <a:rPr lang="pt-BR" sz="6000" b="1" i="1" dirty="0">
                  <a:solidFill>
                    <a:srgbClr val="FFC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itchFamily="34" charset="0"/>
                </a:rPr>
                <a:t>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6000" b="1" i="1" dirty="0">
                  <a:ln>
                    <a:solidFill>
                      <a:schemeClr val="tx1"/>
                    </a:solidFill>
                  </a:ln>
                  <a:solidFill>
                    <a:srgbClr val="FFFF00"/>
                  </a:solidFill>
                  <a:effectLst>
                    <a:glow rad="63500">
                      <a:schemeClr val="accent1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itchFamily="34" charset="0"/>
                </a:rPr>
                <a:t>a carta da alegria</a:t>
              </a: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272</Words>
  <Application>Microsoft Office PowerPoint</Application>
  <PresentationFormat>Apresentação na tela (4:3)</PresentationFormat>
  <Paragraphs>39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1_Tema do Office</vt:lpstr>
      <vt:lpstr>Slide 1</vt:lpstr>
      <vt:lpstr>Slide 2</vt:lpstr>
      <vt:lpstr>Slide 3</vt:lpstr>
      <vt:lpstr>Slide 4</vt:lpstr>
      <vt:lpstr>Slide 5</vt:lpstr>
      <vt:lpstr>Slide 6</vt:lpstr>
      <vt:lpstr>Filipenses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2015-08-07T15:35:37Z</dcterms:created>
  <dcterms:modified xsi:type="dcterms:W3CDTF">2015-08-07T16:52:25Z</dcterms:modified>
</cp:coreProperties>
</file>